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3FFA-F212-4A47-8C5A-9C7917A00DB6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A15C-D258-4E32-B831-A40E76FEE6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383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3FFA-F212-4A47-8C5A-9C7917A00DB6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A15C-D258-4E32-B831-A40E76FEE6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706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3FFA-F212-4A47-8C5A-9C7917A00DB6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A15C-D258-4E32-B831-A40E76FEE6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38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3FFA-F212-4A47-8C5A-9C7917A00DB6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A15C-D258-4E32-B831-A40E76FEE6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89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3FFA-F212-4A47-8C5A-9C7917A00DB6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A15C-D258-4E32-B831-A40E76FEE6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764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3FFA-F212-4A47-8C5A-9C7917A00DB6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A15C-D258-4E32-B831-A40E76FEE6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26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3FFA-F212-4A47-8C5A-9C7917A00DB6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A15C-D258-4E32-B831-A40E76FEE6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130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3FFA-F212-4A47-8C5A-9C7917A00DB6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A15C-D258-4E32-B831-A40E76FEE6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36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3FFA-F212-4A47-8C5A-9C7917A00DB6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A15C-D258-4E32-B831-A40E76FEE6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909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3FFA-F212-4A47-8C5A-9C7917A00DB6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A15C-D258-4E32-B831-A40E76FEE6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516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3FFA-F212-4A47-8C5A-9C7917A00DB6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A15C-D258-4E32-B831-A40E76FEE6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0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C3FFA-F212-4A47-8C5A-9C7917A00DB6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A15C-D258-4E32-B831-A40E76FEE6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21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70604_13114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00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70604_13043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899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02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4275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02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555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03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2879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0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471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03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916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70604_1307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68221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Affichage à l'écran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SARIC Emmanuelle</dc:creator>
  <cp:lastModifiedBy>SARIC Emmanuelle</cp:lastModifiedBy>
  <cp:revision>1</cp:revision>
  <dcterms:created xsi:type="dcterms:W3CDTF">2017-06-13T12:13:47Z</dcterms:created>
  <dcterms:modified xsi:type="dcterms:W3CDTF">2017-06-13T12:14:23Z</dcterms:modified>
</cp:coreProperties>
</file>