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4" r:id="rId4"/>
    <p:sldId id="266" r:id="rId5"/>
    <p:sldId id="267" r:id="rId6"/>
    <p:sldId id="269" r:id="rId7"/>
    <p:sldId id="270" r:id="rId8"/>
    <p:sldId id="272" r:id="rId9"/>
    <p:sldId id="274" r:id="rId10"/>
    <p:sldId id="276" r:id="rId11"/>
    <p:sldId id="278" r:id="rId12"/>
    <p:sldId id="280" r:id="rId13"/>
    <p:sldId id="289" r:id="rId14"/>
    <p:sldId id="293" r:id="rId15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62C9-BAB7-4980-BF60-CB4FF7C1AA2C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EB432-EF10-4C2B-9862-C9D69E03EF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98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BBE68-CFD2-4C12-8C3A-242ADD2F35E4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C1D7D-6C81-4CC2-BBD7-26385ACA527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3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683B-E519-49C6-BC38-1793DD1C878E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DB3E8-BC91-4D0A-9DB6-210EB52F66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4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847D7-4F22-4897-9D19-4BAFA5FD6E0D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778C-AECA-46F3-977C-C08289FA4E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39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D6ED-DFB8-46B1-B8DD-6C458CB787A4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BA10-073B-4D68-9868-632121798A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3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4597-1BC8-4566-B81C-6D0BA03A824B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2F04-1079-4CFE-9AC9-C25B094AF1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41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79913-80A6-4B1B-B46D-33377EBCBD40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1701D-FBB2-47EC-8CFB-3450039119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20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2E3E-440C-4BCC-B643-444D0A01F625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E9C3E-E635-4894-A551-DE564FB5B6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03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320DA-C25F-438A-B334-CF723BAF31D1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CEFFE-144C-4217-90F9-FC6D1F6ABA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63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B0224-99B3-4EB0-970B-61F8CA5F433C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2B541-F461-49F9-90E7-E9FCB275A1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4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CFBF-6E8F-4003-9CC9-2B70727CB2A3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423B-9DDD-4746-A18D-8A37816F88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87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24F401-45C9-455E-9696-8A52D7232749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385D55-DFFC-4B03-9300-9AF0D5EC35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 descr="DSC_052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 descr="DSC_054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DSC_054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 descr="DSC_055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" descr="DSC_055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458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" descr="DSC_056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 descr="DSC_052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 descr="DSC_053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 descr="DSC_053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 descr="DSC_053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 descr="DSC_053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DSC_05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 descr="DSC_054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 descr="DSC_054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Affichage à l'écran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Calibri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SARIC Emmanuelle</dc:creator>
  <cp:lastModifiedBy>SARIC Emmanuelle</cp:lastModifiedBy>
  <cp:revision>1</cp:revision>
  <dcterms:created xsi:type="dcterms:W3CDTF">2017-06-08T13:21:31Z</dcterms:created>
  <dcterms:modified xsi:type="dcterms:W3CDTF">2017-06-13T08:11:56Z</dcterms:modified>
</cp:coreProperties>
</file>