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6" r:id="rId2"/>
    <p:sldId id="263" r:id="rId3"/>
    <p:sldId id="264" r:id="rId4"/>
    <p:sldId id="269" r:id="rId5"/>
    <p:sldId id="272" r:id="rId6"/>
    <p:sldId id="273" r:id="rId7"/>
    <p:sldId id="277" r:id="rId8"/>
    <p:sldId id="278" r:id="rId9"/>
    <p:sldId id="279" r:id="rId10"/>
    <p:sldId id="280" r:id="rId11"/>
    <p:sldId id="291" r:id="rId12"/>
    <p:sldId id="292" r:id="rId13"/>
    <p:sldId id="293" r:id="rId14"/>
    <p:sldId id="297" r:id="rId15"/>
    <p:sldId id="300" r:id="rId16"/>
    <p:sldId id="302" r:id="rId17"/>
    <p:sldId id="304" r:id="rId18"/>
    <p:sldId id="325" r:id="rId19"/>
    <p:sldId id="310" r:id="rId20"/>
    <p:sldId id="316" r:id="rId21"/>
    <p:sldId id="317" r:id="rId22"/>
    <p:sldId id="318" r:id="rId23"/>
    <p:sldId id="320" r:id="rId24"/>
  </p:sldIdLst>
  <p:sldSz cx="9144000" cy="6858000" type="screen4x3"/>
  <p:notesSz cx="6858000" cy="9144000"/>
  <p:photoAlbum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11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FDC58-0453-44F3-B7F8-F29C00D66E0A}" type="datetimeFigureOut">
              <a:rPr lang="fr-FR"/>
              <a:pPr>
                <a:defRPr/>
              </a:pPr>
              <a:t>13/06/2017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F72EC-3247-484B-B3D7-82857682D43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2594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23020-410C-4EF5-9EB2-4E9BC27AFB93}" type="datetimeFigureOut">
              <a:rPr lang="fr-FR"/>
              <a:pPr>
                <a:defRPr/>
              </a:pPr>
              <a:t>13/06/2017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B68B7-5853-4F4C-8638-4545E792E53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15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AFDA8-31B7-4493-B443-31594CDC0AE5}" type="datetimeFigureOut">
              <a:rPr lang="fr-FR"/>
              <a:pPr>
                <a:defRPr/>
              </a:pPr>
              <a:t>13/06/2017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4174A-227C-4BD6-8BB6-6DFC56E9457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5861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A1ACB-E86B-45D3-AF8C-2FBD77F34524}" type="datetimeFigureOut">
              <a:rPr lang="fr-FR"/>
              <a:pPr>
                <a:defRPr/>
              </a:pPr>
              <a:t>13/06/2017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0B984-7295-489B-BD82-AA18CDBA472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8597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8A2FA-21A1-4107-8F0F-54A18A507141}" type="datetimeFigureOut">
              <a:rPr lang="fr-FR"/>
              <a:pPr>
                <a:defRPr/>
              </a:pPr>
              <a:t>13/06/2017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7FEEA-E459-488C-8392-BD2CDA1BEF3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0351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9B42F-A307-4437-8A1B-EE7BE3A46165}" type="datetimeFigureOut">
              <a:rPr lang="fr-FR"/>
              <a:pPr>
                <a:defRPr/>
              </a:pPr>
              <a:t>13/06/2017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3D757-C276-4DE6-A6A3-1DECA8F42C7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0573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6085C-8C89-4750-860A-29CCD880E013}" type="datetimeFigureOut">
              <a:rPr lang="fr-FR"/>
              <a:pPr>
                <a:defRPr/>
              </a:pPr>
              <a:t>13/06/2017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3B21F-E343-412A-BA15-202B8F492B4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297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818A6-B01C-458E-A73D-3500450AD5BF}" type="datetimeFigureOut">
              <a:rPr lang="fr-FR"/>
              <a:pPr>
                <a:defRPr/>
              </a:pPr>
              <a:t>13/06/2017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A37FF-8A23-4603-B904-4FD39BFC8EF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794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250A6-1736-4EC7-B1B1-ADC8EAA66B4B}" type="datetimeFigureOut">
              <a:rPr lang="fr-FR"/>
              <a:pPr>
                <a:defRPr/>
              </a:pPr>
              <a:t>13/06/2017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04834-FE5C-4C34-8DBE-28F3BFACDB5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0276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29041-26F7-4F8A-96F1-FB454193C5F1}" type="datetimeFigureOut">
              <a:rPr lang="fr-FR"/>
              <a:pPr>
                <a:defRPr/>
              </a:pPr>
              <a:t>13/06/2017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AE14A-F69A-4DF3-B633-1A2A8CE6438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7672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856F0-ADA6-4BF4-BAA8-A799AA3C5D78}" type="datetimeFigureOut">
              <a:rPr lang="fr-FR"/>
              <a:pPr>
                <a:defRPr/>
              </a:pPr>
              <a:t>13/06/2017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352D4-EAF7-437A-8EBF-5FBB35D7034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5291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7D1DB0-DF52-4AB4-89A5-76FE7B6554AA}" type="datetimeFigureOut">
              <a:rPr lang="fr-FR"/>
              <a:pPr>
                <a:defRPr/>
              </a:pPr>
              <a:t>13/06/2017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D9DE3D-6A87-44B1-9B01-6A0FB6CBBCF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oneTexte 1"/>
          <p:cNvSpPr txBox="1">
            <a:spLocks noChangeArrowheads="1"/>
          </p:cNvSpPr>
          <p:nvPr/>
        </p:nvSpPr>
        <p:spPr bwMode="auto">
          <a:xfrm>
            <a:off x="1619250" y="3213100"/>
            <a:ext cx="6337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fr-FR" altLang="fr-FR"/>
              <a:t>Parcours zébré du samedi 3 juin 2017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 1" descr="DSC_0639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 1" descr="DSC_065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 1" descr="DSC_0659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 1" descr="DSC_0660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1" descr="DSC_0665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 1" descr="DSC_066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 1" descr="DSC_0670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 1" descr="DSC_0673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oneTexte 1"/>
          <p:cNvSpPr txBox="1">
            <a:spLocks noChangeArrowheads="1"/>
          </p:cNvSpPr>
          <p:nvPr/>
        </p:nvSpPr>
        <p:spPr bwMode="auto">
          <a:xfrm>
            <a:off x="1331913" y="2852738"/>
            <a:ext cx="6985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fr-FR" altLang="fr-FR"/>
              <a:t>Parcours zébré du dimanche 4 juin 2017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 1" descr="DSC_0679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1" descr="DSC_0622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 1" descr="DSC_000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 1" descr="DSC_0002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 1" descr="DSC_0003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 1" descr="DSC_0005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 1" descr="DSC_0623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 1" descr="DSC_062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0"/>
            <a:ext cx="458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 1" descr="DSC_063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 1" descr="DSC_0632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 1" descr="DSC_0636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 1" descr="DSC_063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 1" descr="DSC_063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14</Words>
  <Application>Microsoft Office PowerPoint</Application>
  <PresentationFormat>Affichage à l'écran (4:3)</PresentationFormat>
  <Paragraphs>2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6" baseType="lpstr">
      <vt:lpstr>Calibri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SARIC Emmanuelle</dc:creator>
  <cp:lastModifiedBy>SARIC Emmanuelle</cp:lastModifiedBy>
  <cp:revision>1</cp:revision>
  <dcterms:created xsi:type="dcterms:W3CDTF">2017-06-08T13:30:55Z</dcterms:created>
  <dcterms:modified xsi:type="dcterms:W3CDTF">2017-06-13T08:21:32Z</dcterms:modified>
</cp:coreProperties>
</file>