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5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3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3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66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4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90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7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1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8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EF6E-E950-46F0-9962-6C04D4114474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C93D-6B7F-4BE9-B97A-3FF43FDD5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5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10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22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1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83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11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7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11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4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1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974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SARIC Emmanuelle</dc:creator>
  <cp:lastModifiedBy>SARIC Emmanuelle</cp:lastModifiedBy>
  <cp:revision>1</cp:revision>
  <dcterms:created xsi:type="dcterms:W3CDTF">2017-06-13T12:16:59Z</dcterms:created>
  <dcterms:modified xsi:type="dcterms:W3CDTF">2017-06-13T12:17:25Z</dcterms:modified>
</cp:coreProperties>
</file>