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87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6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0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17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86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08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10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3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79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45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2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8D49-DAD6-4FCB-AEF2-696F2ECEA430}" type="datetimeFigureOut">
              <a:rPr lang="fr-FR" smtClean="0"/>
              <a:t>13/06/2017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81A4-B467-42AC-9334-DC3B6C59C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86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74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SARIC Emmanuelle</dc:creator>
  <cp:lastModifiedBy>SARIC Emmanuelle</cp:lastModifiedBy>
  <cp:revision>1</cp:revision>
  <dcterms:created xsi:type="dcterms:W3CDTF">2017-06-13T12:26:08Z</dcterms:created>
  <dcterms:modified xsi:type="dcterms:W3CDTF">2017-06-13T12:27:45Z</dcterms:modified>
</cp:coreProperties>
</file>