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53" r:id="rId3"/>
    <p:sldId id="354" r:id="rId4"/>
    <p:sldId id="355" r:id="rId5"/>
    <p:sldId id="356" r:id="rId6"/>
    <p:sldId id="357" r:id="rId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78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52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83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71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1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66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4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58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11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57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93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39C0-8F8C-497F-8D3C-015D12F5290D}" type="datetimeFigureOut">
              <a:rPr lang="fr-FR" smtClean="0"/>
              <a:t>22/06/2017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08B42-0B66-4B27-BC60-AA4B9E3E60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71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2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2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82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2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39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2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34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2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29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2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4529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Application>Microsoft Office PowerPoint</Application>
  <PresentationFormat>Affichage à l'écran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SARIC Emmanuelle</dc:creator>
  <cp:lastModifiedBy>SARIC Emmanuelle</cp:lastModifiedBy>
  <cp:revision>6</cp:revision>
  <dcterms:created xsi:type="dcterms:W3CDTF">2017-06-15T09:06:10Z</dcterms:created>
  <dcterms:modified xsi:type="dcterms:W3CDTF">2017-06-22T12:02:01Z</dcterms:modified>
</cp:coreProperties>
</file>