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61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83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47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77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1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95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7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57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25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2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88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27D8-C920-4A9F-99E3-BC2891FD6592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6D2C-60D1-4F3F-BACC-FE271504F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0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517_0755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33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39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68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517_0755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33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517_0756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62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517_0759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32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517_0801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81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517_0803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69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517_0804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08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517_0804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99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130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SARIC Emmanuelle</dc:creator>
  <cp:lastModifiedBy>SARIC Emmanuelle</cp:lastModifiedBy>
  <cp:revision>1</cp:revision>
  <dcterms:created xsi:type="dcterms:W3CDTF">2017-06-13T12:18:58Z</dcterms:created>
  <dcterms:modified xsi:type="dcterms:W3CDTF">2017-06-13T12:19:28Z</dcterms:modified>
</cp:coreProperties>
</file>