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75" r:id="rId5"/>
    <p:sldId id="278" r:id="rId6"/>
    <p:sldId id="284" r:id="rId7"/>
    <p:sldId id="285" r:id="rId8"/>
    <p:sldId id="290" r:id="rId9"/>
    <p:sldId id="291" r:id="rId10"/>
    <p:sldId id="297" r:id="rId11"/>
    <p:sldId id="302" r:id="rId12"/>
    <p:sldId id="303" r:id="rId13"/>
  </p:sldIdLst>
  <p:sldSz cx="9144000" cy="6858000" type="screen4x3"/>
  <p:notesSz cx="6858000" cy="9144000"/>
  <p:photoAlbum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A7B1-97A4-4981-943B-0985D3F62F63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40FB-4A6D-4C28-A3EB-261E9E9BB1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102B-2AAD-43DC-8684-7AF876A6B0C7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2E6C-3A19-4551-A045-876F92D17D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C5C2-2A81-4BE7-A59A-7A28A7913E59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CBD1-1F1C-45FF-BAC7-371F092176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9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6DD7-9FAA-4A09-AD87-D0BB748B7703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3465-F8EC-4C60-80D4-0965A807A5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8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CFC4-90B7-4C1E-9BC3-A80E4CAB8DD9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C74F-059F-4469-949E-8445D4DF74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6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4AD4-2021-4337-AD8C-BF09F78C42E2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799-C5F0-40F9-B686-5E35FFB62F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62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8B2E-C8A6-4608-B33C-0583A56A64ED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D484-322C-44A8-8452-4A0CC105C7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8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44DF-496E-4E40-9088-D372DD11A979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5672-72B7-40C7-9F18-4BC3382F3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3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3784-4EC9-456F-9136-180BC53DCE13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1869-BE2A-4A2D-8727-8F180C11B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5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30DF-8A8D-4697-ADEC-21C8E68CED78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CAD7-06C4-43A4-BF2D-11B17ECD62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7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E21A-962A-4781-B0E4-0672C18F0411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ED62-A447-42DA-8535-011D7B0FDF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2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A8F676-2803-414A-93E2-A66EF6F97EC7}" type="datetimeFigureOut">
              <a:rPr lang="fr-FR"/>
              <a:pPr>
                <a:defRPr/>
              </a:pPr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99D76-1925-48C1-B207-40FE9A7AC8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DSC_068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DSC_072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 descr="DSC_073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 descr="DSC_073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 descr="DSC_068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DSC_0690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DSC_07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 descr="DSC_070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DSC_071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 descr="DSC_071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 descr="DSC_0720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 descr="DSC_072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1</cp:revision>
  <dcterms:created xsi:type="dcterms:W3CDTF">2017-06-08T13:41:59Z</dcterms:created>
  <dcterms:modified xsi:type="dcterms:W3CDTF">2017-06-13T08:17:53Z</dcterms:modified>
</cp:coreProperties>
</file>